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74" r:id="rId8"/>
    <p:sldId id="264" r:id="rId9"/>
    <p:sldId id="265" r:id="rId10"/>
    <p:sldId id="272" r:id="rId11"/>
    <p:sldId id="266" r:id="rId12"/>
    <p:sldId id="267" r:id="rId13"/>
    <p:sldId id="268" r:id="rId14"/>
    <p:sldId id="269" r:id="rId15"/>
    <p:sldId id="271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5" r:id="rId24"/>
    <p:sldId id="286" r:id="rId25"/>
    <p:sldId id="287" r:id="rId26"/>
    <p:sldId id="283" r:id="rId27"/>
    <p:sldId id="288" r:id="rId28"/>
    <p:sldId id="284" r:id="rId29"/>
    <p:sldId id="309" r:id="rId30"/>
    <p:sldId id="289" r:id="rId31"/>
    <p:sldId id="291" r:id="rId32"/>
    <p:sldId id="290" r:id="rId33"/>
    <p:sldId id="310" r:id="rId34"/>
    <p:sldId id="313" r:id="rId35"/>
    <p:sldId id="307" r:id="rId36"/>
    <p:sldId id="311" r:id="rId37"/>
    <p:sldId id="315" r:id="rId38"/>
    <p:sldId id="314" r:id="rId39"/>
    <p:sldId id="312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47" d="100"/>
          <a:sy n="47" d="100"/>
        </p:scale>
        <p:origin x="57" y="10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64ABF-5F6A-4299-81F2-A4DAA98D7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995C02-0FD2-4774-AA1F-815A0B48B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CA9690-14E4-4065-941F-087C9313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0C1C-7DAE-486B-82AE-8D851618AE44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0B718-5C8F-4C02-80DD-DDABE2EB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AF53A8-5FCD-48C4-A585-17452E6DA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6AFFC-1C49-47E8-A0FF-5847C610E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01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39034C-8D9F-44B5-9744-922AD837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53E051-9B11-4925-8A59-5DC5B1058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3E8101-6BF5-4769-9798-B7BBA03F7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0C1C-7DAE-486B-82AE-8D851618AE44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197461-FF52-4167-84C2-0EB5B459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6C2F79-FBB0-4E1A-B460-ACB8CB348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6AFFC-1C49-47E8-A0FF-5847C610E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961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3E27D8-4A63-4C7A-AE10-E34456BA2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C70047-4FDC-4E08-8502-6A852FC9D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0BF697-7B41-4B12-9951-CEBE03D3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0C1C-7DAE-486B-82AE-8D851618AE44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15E64-BAC0-4BC9-A309-25237E68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9D693-EDA3-4B21-850D-743F01F2E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6AFFC-1C49-47E8-A0FF-5847C610E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279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75E31-DA99-4230-BC45-48401E8C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6BF0F2-B86A-44F0-8261-FDA35E88C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C0FA27-A52F-4976-A66F-1E7C5C18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0C1C-7DAE-486B-82AE-8D851618AE44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47283-1C91-4D69-BAF8-D7BA016E9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25DA77-2B40-42CA-9431-71A05D72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6AFFC-1C49-47E8-A0FF-5847C610E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175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08E90-FED2-4600-84A2-CA18FF7D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4AB4F0-D337-4F20-A475-E035D370C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6BD90F-FCE6-45BF-8F80-88AF6888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0C1C-7DAE-486B-82AE-8D851618AE44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CA9A50-1426-4ED9-BEC9-AECFCA6BA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8D10DA-770D-4DB9-AF72-2D0AE98E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6AFFC-1C49-47E8-A0FF-5847C610E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57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ACA17-4D94-4D1D-A68C-C0EA9CCBF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A26DBA-57F8-415B-8AC0-C170A6E3D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BDD351-4575-4F65-B605-07F1FF929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B4D90C-AA70-4A17-A31B-13AFB5443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0C1C-7DAE-486B-82AE-8D851618AE44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30656B-E0E9-4218-8663-C163A08E2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C6E64E-A871-4341-9A1B-4C59E579F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6AFFC-1C49-47E8-A0FF-5847C610E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534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BB030-031E-4585-AA33-C0E62AB7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913C21-BCD9-4628-B4F4-266222599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DBAB41-68B4-4C73-9DD5-04CCF7595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C8E8E0-9682-45EF-BCB1-537D9F94E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DB6F78-1E8D-4A54-B869-A940DE85F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7F8BA4-F771-4B67-9484-B8B43159D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0C1C-7DAE-486B-82AE-8D851618AE44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0FB53B-D782-4F35-A81A-6159EB32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30D102-33E5-4A19-B101-454967C0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6AFFC-1C49-47E8-A0FF-5847C610E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635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392DA-11D5-40E0-844B-DC1D1E2C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D55E93-C574-411F-A2E3-C94384E43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0C1C-7DAE-486B-82AE-8D851618AE44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609F33-DE38-4862-A028-B2BB77B82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0B81D6-D7CD-4AB4-9237-C720BB8F5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6AFFC-1C49-47E8-A0FF-5847C610E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7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7D9DE7-4C1C-4560-9DE5-BC13B6194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0C1C-7DAE-486B-82AE-8D851618AE44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40E900-EDFA-4ABC-9F64-AC310D937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D60AB0-F267-48E5-9524-59EFA52C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6AFFC-1C49-47E8-A0FF-5847C610E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06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CAB47-5251-4E4C-94FB-DA63E7B06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8DDAA2-A2D6-4A32-8C81-84804CD5B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CE550B-1DAD-45D6-8F02-DCDE45296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9DE191-7CFF-46A3-BD15-D52E6E9D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0C1C-7DAE-486B-82AE-8D851618AE44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C2CE14-E24A-4E11-BEB3-EC59D78A7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428615-00D8-4B86-87F9-59583AE6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6AFFC-1C49-47E8-A0FF-5847C610E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18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C8D1F-8141-4554-9473-E516E0DC7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C696CD-A0C8-406E-895F-792D2230E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6C3707-B24F-43B0-A25F-3B35CCE6D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FE6024-B703-46A0-93F1-8E266A8B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60C1C-7DAE-486B-82AE-8D851618AE44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F50E4D-8667-4DEA-9D49-73C211830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0FFDD3-FD41-44AF-A4F9-567741F52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6AFFC-1C49-47E8-A0FF-5847C610E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93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C9DB1B2-E55F-4249-938D-B7D130A4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458AD-62B5-4B94-8254-3911E80F1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25447-4C92-4DBF-BC9B-207966818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60C1C-7DAE-486B-82AE-8D851618AE44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8FBF5C-251D-4BF2-8DD8-04486CD44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52705B-CEE9-4BE1-9BA7-BB6F17B8B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6AFFC-1C49-47E8-A0FF-5847C610E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6F75AB0-F1BC-4AB7-BD69-DFAE4C53B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32" y="0"/>
            <a:ext cx="6379535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BC017C3-E1B3-47FA-9BD0-397BAFEBA750}"/>
              </a:ext>
            </a:extLst>
          </p:cNvPr>
          <p:cNvSpPr/>
          <p:nvPr/>
        </p:nvSpPr>
        <p:spPr>
          <a:xfrm>
            <a:off x="5984240" y="2164080"/>
            <a:ext cx="1991360" cy="38608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64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테이블이(가) 표시된 사진&#10;&#10;자동 생성된 설명">
            <a:extLst>
              <a:ext uri="{FF2B5EF4-FFF2-40B4-BE49-F238E27FC236}">
                <a16:creationId xmlns:a16="http://schemas.microsoft.com/office/drawing/2014/main" id="{E674E924-A7C6-4F1D-80A4-3CCC26F9C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t="916" r="519" b="526"/>
          <a:stretch/>
        </p:blipFill>
        <p:spPr>
          <a:xfrm>
            <a:off x="71919" y="128427"/>
            <a:ext cx="12056724" cy="6565187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02135ED-57B2-4343-AE04-6FE531C0D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607" y="704778"/>
            <a:ext cx="4071967" cy="49244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558FC2-695C-4B4A-8D94-8019A9248319}"/>
              </a:ext>
            </a:extLst>
          </p:cNvPr>
          <p:cNvSpPr/>
          <p:nvPr/>
        </p:nvSpPr>
        <p:spPr>
          <a:xfrm>
            <a:off x="8101506" y="3328826"/>
            <a:ext cx="3693227" cy="3904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99C95B4-713F-4DF1-8C70-3A236E2EFAE0}"/>
              </a:ext>
            </a:extLst>
          </p:cNvPr>
          <p:cNvCxnSpPr>
            <a:cxnSpLocks/>
            <a:stCxn id="7" idx="2"/>
            <a:endCxn id="11" idx="2"/>
          </p:cNvCxnSpPr>
          <p:nvPr/>
        </p:nvCxnSpPr>
        <p:spPr>
          <a:xfrm rot="5400000" flipH="1">
            <a:off x="7865891" y="1637016"/>
            <a:ext cx="667820" cy="3496639"/>
          </a:xfrm>
          <a:prstGeom prst="bentConnector3">
            <a:avLst>
              <a:gd name="adj1" fmla="val -34231"/>
            </a:avLst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8E341F-0511-4DB4-8E84-3646DB7B6200}"/>
              </a:ext>
            </a:extLst>
          </p:cNvPr>
          <p:cNvSpPr/>
          <p:nvPr/>
        </p:nvSpPr>
        <p:spPr>
          <a:xfrm>
            <a:off x="6322363" y="2712378"/>
            <a:ext cx="258235" cy="33904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47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C4B9443-B451-4507-9757-A7A2C571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194" y="0"/>
            <a:ext cx="6355612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0B1E503-1519-4485-A778-608C65BF5B38}"/>
              </a:ext>
            </a:extLst>
          </p:cNvPr>
          <p:cNvSpPr/>
          <p:nvPr/>
        </p:nvSpPr>
        <p:spPr>
          <a:xfrm>
            <a:off x="4700760" y="1905855"/>
            <a:ext cx="2809649" cy="39041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278D8D-3D90-48D5-A33A-7FF62F5DBF7F}"/>
              </a:ext>
            </a:extLst>
          </p:cNvPr>
          <p:cNvSpPr/>
          <p:nvPr/>
        </p:nvSpPr>
        <p:spPr>
          <a:xfrm>
            <a:off x="4700760" y="6061752"/>
            <a:ext cx="4063096" cy="2825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085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376A8BB-2778-4C48-9C6F-97DFEBDF9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81" y="0"/>
            <a:ext cx="6405038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5A295EB-FE34-4ECF-816D-C23EB077AEE9}"/>
              </a:ext>
            </a:extLst>
          </p:cNvPr>
          <p:cNvSpPr/>
          <p:nvPr/>
        </p:nvSpPr>
        <p:spPr>
          <a:xfrm>
            <a:off x="3000387" y="1469203"/>
            <a:ext cx="3169244" cy="1797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44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969F142-C97F-44DB-8D21-C22CD6F0A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81" y="0"/>
            <a:ext cx="6405038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2C0F197-B8BA-44B4-9DC3-A3EB2EFC45B1}"/>
              </a:ext>
            </a:extLst>
          </p:cNvPr>
          <p:cNvSpPr/>
          <p:nvPr/>
        </p:nvSpPr>
        <p:spPr>
          <a:xfrm>
            <a:off x="2995250" y="2003460"/>
            <a:ext cx="6025460" cy="15411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49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9039CC0-D73A-44F7-BC8D-5DFC4ECCA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81" y="0"/>
            <a:ext cx="6405038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7830090-0D9E-44AD-BE48-BF43A927B7A1}"/>
              </a:ext>
            </a:extLst>
          </p:cNvPr>
          <p:cNvSpPr/>
          <p:nvPr/>
        </p:nvSpPr>
        <p:spPr>
          <a:xfrm>
            <a:off x="3005523" y="1977773"/>
            <a:ext cx="5932993" cy="1798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101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F436D15-5A8B-4C9F-84A0-10376ECD2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81" y="0"/>
            <a:ext cx="6405038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608EB1-9F1A-4A99-82A8-66BF38153DF5}"/>
              </a:ext>
            </a:extLst>
          </p:cNvPr>
          <p:cNvSpPr/>
          <p:nvPr/>
        </p:nvSpPr>
        <p:spPr>
          <a:xfrm>
            <a:off x="2995250" y="2157573"/>
            <a:ext cx="6004912" cy="68837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1FF25C-D512-4F6E-907B-86DFC1762BA9}"/>
              </a:ext>
            </a:extLst>
          </p:cNvPr>
          <p:cNvSpPr/>
          <p:nvPr/>
        </p:nvSpPr>
        <p:spPr>
          <a:xfrm>
            <a:off x="2995250" y="3000054"/>
            <a:ext cx="6004912" cy="19007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313866-3B3F-4CE7-9846-3F4F8A042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250" y="6144481"/>
            <a:ext cx="6004912" cy="13065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090948-E15D-4698-97BD-F62F296819D4}"/>
              </a:ext>
            </a:extLst>
          </p:cNvPr>
          <p:cNvSpPr/>
          <p:nvPr/>
        </p:nvSpPr>
        <p:spPr>
          <a:xfrm>
            <a:off x="2995250" y="6114772"/>
            <a:ext cx="6004912" cy="19007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69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98DDB7B-F347-4227-9D78-C233D6670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81" y="0"/>
            <a:ext cx="6405038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A9BA98A-E74C-4FF9-A048-1046EB55818B}"/>
              </a:ext>
            </a:extLst>
          </p:cNvPr>
          <p:cNvSpPr/>
          <p:nvPr/>
        </p:nvSpPr>
        <p:spPr>
          <a:xfrm>
            <a:off x="2995250" y="1455033"/>
            <a:ext cx="3100750" cy="17407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885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9998801-4F39-4336-8E06-5808B59FE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81" y="0"/>
            <a:ext cx="6405038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AA2A08-2044-47B4-BDD5-0CB128AD118D}"/>
              </a:ext>
            </a:extLst>
          </p:cNvPr>
          <p:cNvSpPr/>
          <p:nvPr/>
        </p:nvSpPr>
        <p:spPr>
          <a:xfrm>
            <a:off x="3068823" y="1749322"/>
            <a:ext cx="3100750" cy="17407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129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82B1D34-609B-4DA1-954F-860C5D9FD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81" y="0"/>
            <a:ext cx="6405038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1E87511-8D4C-4748-B1AB-1C456294974C}"/>
              </a:ext>
            </a:extLst>
          </p:cNvPr>
          <p:cNvSpPr/>
          <p:nvPr/>
        </p:nvSpPr>
        <p:spPr>
          <a:xfrm>
            <a:off x="2953209" y="1297378"/>
            <a:ext cx="3100750" cy="17407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096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04D7F9A-0CE7-4063-A443-695A48C97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81" y="0"/>
            <a:ext cx="6405038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43BDAA2-5CBE-4F0E-BB2D-D52A8949ABE2}"/>
              </a:ext>
            </a:extLst>
          </p:cNvPr>
          <p:cNvSpPr/>
          <p:nvPr/>
        </p:nvSpPr>
        <p:spPr>
          <a:xfrm>
            <a:off x="3089842" y="1449777"/>
            <a:ext cx="6132985" cy="18458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56734B-8A09-4AB3-A3FF-B5B056D4B41F}"/>
              </a:ext>
            </a:extLst>
          </p:cNvPr>
          <p:cNvSpPr/>
          <p:nvPr/>
        </p:nvSpPr>
        <p:spPr>
          <a:xfrm>
            <a:off x="2995250" y="861197"/>
            <a:ext cx="709647" cy="18458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03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B94239B-BC2C-408E-BBEC-549609C05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32" y="0"/>
            <a:ext cx="6379535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3E7F79C-6B5A-468E-9CC6-CF66D973B610}"/>
              </a:ext>
            </a:extLst>
          </p:cNvPr>
          <p:cNvSpPr/>
          <p:nvPr/>
        </p:nvSpPr>
        <p:spPr>
          <a:xfrm>
            <a:off x="4775549" y="2153569"/>
            <a:ext cx="4195029" cy="38608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341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BE0D1D6-80E6-4BA3-8BB5-5EE47AF95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81" y="0"/>
            <a:ext cx="6405038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B4A934-0836-421B-87CE-47240A3039E2}"/>
              </a:ext>
            </a:extLst>
          </p:cNvPr>
          <p:cNvSpPr/>
          <p:nvPr/>
        </p:nvSpPr>
        <p:spPr>
          <a:xfrm>
            <a:off x="3126630" y="1906977"/>
            <a:ext cx="3100750" cy="17407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640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F8DDD37-A67F-41E1-B7EA-AF246CF09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802" y="0"/>
            <a:ext cx="6734396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F9EEEBD-9DBB-46CC-92BD-5578CECC54AC}"/>
              </a:ext>
            </a:extLst>
          </p:cNvPr>
          <p:cNvSpPr/>
          <p:nvPr/>
        </p:nvSpPr>
        <p:spPr>
          <a:xfrm>
            <a:off x="2832341" y="1465543"/>
            <a:ext cx="3179576" cy="17932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470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FBE0E01-2A27-4BC0-B635-1CCE502FF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802" y="0"/>
            <a:ext cx="6734396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4503042-206F-444D-8D1C-5896248D1AD4}"/>
              </a:ext>
            </a:extLst>
          </p:cNvPr>
          <p:cNvSpPr/>
          <p:nvPr/>
        </p:nvSpPr>
        <p:spPr>
          <a:xfrm>
            <a:off x="2832340" y="1991060"/>
            <a:ext cx="5828183" cy="52091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85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0452134-4995-41D8-8A9C-C607A14B4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802" y="0"/>
            <a:ext cx="6734396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3F0C4F-61E8-40DD-8225-714122C081EA}"/>
              </a:ext>
            </a:extLst>
          </p:cNvPr>
          <p:cNvSpPr/>
          <p:nvPr/>
        </p:nvSpPr>
        <p:spPr>
          <a:xfrm>
            <a:off x="3005060" y="2173940"/>
            <a:ext cx="6149100" cy="18318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554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3C6A7A8-7149-4AEF-9565-E61016949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802" y="0"/>
            <a:ext cx="6734396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270C818-1F6E-407A-B942-A15C328C4C7D}"/>
              </a:ext>
            </a:extLst>
          </p:cNvPr>
          <p:cNvSpPr/>
          <p:nvPr/>
        </p:nvSpPr>
        <p:spPr>
          <a:xfrm>
            <a:off x="3021450" y="2184100"/>
            <a:ext cx="6149100" cy="18318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7A4925-2D86-42B1-AEE0-999A5BFA3401}"/>
              </a:ext>
            </a:extLst>
          </p:cNvPr>
          <p:cNvSpPr/>
          <p:nvPr/>
        </p:nvSpPr>
        <p:spPr>
          <a:xfrm>
            <a:off x="3021450" y="2834340"/>
            <a:ext cx="6149100" cy="18318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043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703B678-7C1D-4756-B6AA-C82B55737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802" y="0"/>
            <a:ext cx="6734396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443DDBC-40A1-44D2-977F-35E23F5A5DD8}"/>
              </a:ext>
            </a:extLst>
          </p:cNvPr>
          <p:cNvSpPr/>
          <p:nvPr/>
        </p:nvSpPr>
        <p:spPr>
          <a:xfrm>
            <a:off x="3005060" y="2173940"/>
            <a:ext cx="6149100" cy="18318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703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6D9D515-B95D-43DB-B4F3-63B9B0F0D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802" y="0"/>
            <a:ext cx="6734396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95E0A70-44A9-49A7-98B1-3563617983B8}"/>
              </a:ext>
            </a:extLst>
          </p:cNvPr>
          <p:cNvSpPr/>
          <p:nvPr/>
        </p:nvSpPr>
        <p:spPr>
          <a:xfrm>
            <a:off x="2816576" y="4513543"/>
            <a:ext cx="5985838" cy="17407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296558-DECB-461F-80F1-3BB5E74772D9}"/>
              </a:ext>
            </a:extLst>
          </p:cNvPr>
          <p:cNvSpPr/>
          <p:nvPr/>
        </p:nvSpPr>
        <p:spPr>
          <a:xfrm>
            <a:off x="2816576" y="2343157"/>
            <a:ext cx="5985838" cy="17407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4654C-9457-4A30-83DB-B9C93A86EDD3}"/>
              </a:ext>
            </a:extLst>
          </p:cNvPr>
          <p:cNvSpPr/>
          <p:nvPr/>
        </p:nvSpPr>
        <p:spPr>
          <a:xfrm>
            <a:off x="2816576" y="2517228"/>
            <a:ext cx="5985838" cy="17407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48E9E2-D1E2-4329-8F12-B762146340D5}"/>
              </a:ext>
            </a:extLst>
          </p:cNvPr>
          <p:cNvSpPr/>
          <p:nvPr/>
        </p:nvSpPr>
        <p:spPr>
          <a:xfrm>
            <a:off x="2816576" y="3341314"/>
            <a:ext cx="5985838" cy="17407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01A983-5199-4B8A-89C5-0F8106CB7597}"/>
              </a:ext>
            </a:extLst>
          </p:cNvPr>
          <p:cNvSpPr/>
          <p:nvPr/>
        </p:nvSpPr>
        <p:spPr>
          <a:xfrm>
            <a:off x="2816576" y="5023295"/>
            <a:ext cx="5985838" cy="17407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039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74DD11A-74C7-4887-A778-8D014A77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802" y="0"/>
            <a:ext cx="6734396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6610D-66FD-4199-87DF-29D6A60A3CA8}"/>
              </a:ext>
            </a:extLst>
          </p:cNvPr>
          <p:cNvSpPr/>
          <p:nvPr/>
        </p:nvSpPr>
        <p:spPr>
          <a:xfrm>
            <a:off x="2979136" y="2186903"/>
            <a:ext cx="6144544" cy="16005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D16788-30B5-4A33-AD6F-A59F4AD2CC6E}"/>
              </a:ext>
            </a:extLst>
          </p:cNvPr>
          <p:cNvSpPr/>
          <p:nvPr/>
        </p:nvSpPr>
        <p:spPr>
          <a:xfrm>
            <a:off x="2979136" y="2346960"/>
            <a:ext cx="6144544" cy="16005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3ECE1-D615-4A9B-83FD-767F141B22F8}"/>
              </a:ext>
            </a:extLst>
          </p:cNvPr>
          <p:cNvSpPr/>
          <p:nvPr/>
        </p:nvSpPr>
        <p:spPr>
          <a:xfrm>
            <a:off x="2979136" y="2507017"/>
            <a:ext cx="6144544" cy="16005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3F9FF2-8391-4BD3-9E5C-46460B6D8F41}"/>
              </a:ext>
            </a:extLst>
          </p:cNvPr>
          <p:cNvSpPr/>
          <p:nvPr/>
        </p:nvSpPr>
        <p:spPr>
          <a:xfrm>
            <a:off x="3023728" y="3182583"/>
            <a:ext cx="6144544" cy="16005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200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7AC495F-018C-48DD-A0E6-092FD37ED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802" y="0"/>
            <a:ext cx="6734396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36B6313-FF82-41C5-A219-6AAD740AA296}"/>
              </a:ext>
            </a:extLst>
          </p:cNvPr>
          <p:cNvSpPr/>
          <p:nvPr/>
        </p:nvSpPr>
        <p:spPr>
          <a:xfrm>
            <a:off x="3009616" y="2176743"/>
            <a:ext cx="6134384" cy="17021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A200B1-39E3-4503-8F85-5742CA7E2DDF}"/>
              </a:ext>
            </a:extLst>
          </p:cNvPr>
          <p:cNvSpPr/>
          <p:nvPr/>
        </p:nvSpPr>
        <p:spPr>
          <a:xfrm>
            <a:off x="3009616" y="2346961"/>
            <a:ext cx="6134384" cy="17021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82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7FCC85C-BAB2-4BAD-8F59-734129FA3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548" y="0"/>
            <a:ext cx="7822904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BEB8AD-E06F-49F0-A967-D5240AF4FEB9}"/>
              </a:ext>
            </a:extLst>
          </p:cNvPr>
          <p:cNvSpPr/>
          <p:nvPr/>
        </p:nvSpPr>
        <p:spPr>
          <a:xfrm>
            <a:off x="3791936" y="2184401"/>
            <a:ext cx="5921024" cy="16255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FBDEC8-24A4-4F64-9C44-4EB8D447C2C4}"/>
              </a:ext>
            </a:extLst>
          </p:cNvPr>
          <p:cNvSpPr/>
          <p:nvPr/>
        </p:nvSpPr>
        <p:spPr>
          <a:xfrm>
            <a:off x="3791936" y="2346960"/>
            <a:ext cx="5921024" cy="16255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B555AC-C976-4FE5-B412-E34160E5160C}"/>
              </a:ext>
            </a:extLst>
          </p:cNvPr>
          <p:cNvSpPr/>
          <p:nvPr/>
        </p:nvSpPr>
        <p:spPr>
          <a:xfrm>
            <a:off x="3791936" y="2509519"/>
            <a:ext cx="5921024" cy="16255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920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575FDBC-F6E4-4B52-9967-D8F35772D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32" y="0"/>
            <a:ext cx="6379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20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3804797D-3E09-4B26-A453-E0B8FE8E0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802" y="0"/>
            <a:ext cx="6734396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7FD87D5-4318-4E6A-8FCC-7B1BA58E13D2}"/>
              </a:ext>
            </a:extLst>
          </p:cNvPr>
          <p:cNvSpPr/>
          <p:nvPr/>
        </p:nvSpPr>
        <p:spPr>
          <a:xfrm>
            <a:off x="2938496" y="4765041"/>
            <a:ext cx="6134384" cy="17021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718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EF40802C-3EC1-40BD-BCE0-A5B345BD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802" y="0"/>
            <a:ext cx="6734396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A566B32-4697-4EB0-A862-3AEDBB34F8C1}"/>
              </a:ext>
            </a:extLst>
          </p:cNvPr>
          <p:cNvSpPr/>
          <p:nvPr/>
        </p:nvSpPr>
        <p:spPr>
          <a:xfrm>
            <a:off x="3012440" y="2651761"/>
            <a:ext cx="6167120" cy="17271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456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FF66BA2-64F2-408C-9D93-AEDC65665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802" y="0"/>
            <a:ext cx="6734396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1BFB747-7242-4A15-B8A4-D4BF836B9AA3}"/>
              </a:ext>
            </a:extLst>
          </p:cNvPr>
          <p:cNvSpPr/>
          <p:nvPr/>
        </p:nvSpPr>
        <p:spPr>
          <a:xfrm>
            <a:off x="3007360" y="3942081"/>
            <a:ext cx="6167120" cy="17271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121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371422B-7383-441C-910E-70BE3332E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81" y="0"/>
            <a:ext cx="6405038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3E1CE76-8580-4206-A421-8BD11496F157}"/>
              </a:ext>
            </a:extLst>
          </p:cNvPr>
          <p:cNvSpPr/>
          <p:nvPr/>
        </p:nvSpPr>
        <p:spPr>
          <a:xfrm>
            <a:off x="2893481" y="1487916"/>
            <a:ext cx="3202519" cy="14644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23EE5C-91E0-49E8-92A1-95AF1611CBEE}"/>
              </a:ext>
            </a:extLst>
          </p:cNvPr>
          <p:cNvSpPr/>
          <p:nvPr/>
        </p:nvSpPr>
        <p:spPr>
          <a:xfrm>
            <a:off x="7747525" y="819807"/>
            <a:ext cx="319165" cy="21020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8204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3849024-6F72-4EE8-B742-847E0CCF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401" y="-5255"/>
            <a:ext cx="6405038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CC6882-A914-484B-BAD3-067A56C4023F}"/>
              </a:ext>
            </a:extLst>
          </p:cNvPr>
          <p:cNvSpPr/>
          <p:nvPr/>
        </p:nvSpPr>
        <p:spPr>
          <a:xfrm>
            <a:off x="3126319" y="1876798"/>
            <a:ext cx="3337543" cy="19899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130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762B15BC-9144-4F37-BD68-967548C6F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81" y="0"/>
            <a:ext cx="6405038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4F3592-1973-4ECE-8655-3EE964E0B6F5}"/>
              </a:ext>
            </a:extLst>
          </p:cNvPr>
          <p:cNvSpPr/>
          <p:nvPr/>
        </p:nvSpPr>
        <p:spPr>
          <a:xfrm>
            <a:off x="2970574" y="1298730"/>
            <a:ext cx="2673481" cy="16746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699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89E2C1-FE0E-4CA5-B6BA-1D937DA3E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81" y="0"/>
            <a:ext cx="6405038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C80608-E636-43A1-8043-F9EC33FEB388}"/>
              </a:ext>
            </a:extLst>
          </p:cNvPr>
          <p:cNvSpPr/>
          <p:nvPr/>
        </p:nvSpPr>
        <p:spPr>
          <a:xfrm>
            <a:off x="3054656" y="1451130"/>
            <a:ext cx="6167120" cy="17271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95E74D-B1A4-42EA-9381-777E2843747A}"/>
              </a:ext>
            </a:extLst>
          </p:cNvPr>
          <p:cNvSpPr/>
          <p:nvPr/>
        </p:nvSpPr>
        <p:spPr>
          <a:xfrm>
            <a:off x="5813622" y="846784"/>
            <a:ext cx="471564" cy="17271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054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CA2013-05AF-4D09-8D9B-C87456DA0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81" y="0"/>
            <a:ext cx="6405038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444FAB-684F-4919-994E-832DBC2B23BD}"/>
              </a:ext>
            </a:extLst>
          </p:cNvPr>
          <p:cNvSpPr/>
          <p:nvPr/>
        </p:nvSpPr>
        <p:spPr>
          <a:xfrm>
            <a:off x="3070422" y="1466895"/>
            <a:ext cx="6167120" cy="17271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8160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88FCE02-86AA-417D-84AB-DB3AD4080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81" y="0"/>
            <a:ext cx="6405038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EC4B206-685F-44CE-96EE-D7F8C184C88E}"/>
              </a:ext>
            </a:extLst>
          </p:cNvPr>
          <p:cNvSpPr/>
          <p:nvPr/>
        </p:nvSpPr>
        <p:spPr>
          <a:xfrm>
            <a:off x="2970573" y="1456385"/>
            <a:ext cx="3125427" cy="18322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C19D34-F9F3-40F3-ABF5-0789F7D46EFA}"/>
              </a:ext>
            </a:extLst>
          </p:cNvPr>
          <p:cNvSpPr/>
          <p:nvPr/>
        </p:nvSpPr>
        <p:spPr>
          <a:xfrm>
            <a:off x="7758036" y="836274"/>
            <a:ext cx="292888" cy="18322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800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65E557-0CFE-43DE-9F53-F9BC93447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81" y="0"/>
            <a:ext cx="6405038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84518B8-18BF-4195-BE10-63D59DA83B36}"/>
              </a:ext>
            </a:extLst>
          </p:cNvPr>
          <p:cNvSpPr/>
          <p:nvPr/>
        </p:nvSpPr>
        <p:spPr>
          <a:xfrm>
            <a:off x="3131399" y="2018688"/>
            <a:ext cx="3327208" cy="18848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37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04BF88-3E7F-45EE-8B4B-1A897BE0A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32" y="0"/>
            <a:ext cx="6379535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530F25-63EF-459B-A280-9136A9741F44}"/>
              </a:ext>
            </a:extLst>
          </p:cNvPr>
          <p:cNvSpPr/>
          <p:nvPr/>
        </p:nvSpPr>
        <p:spPr>
          <a:xfrm>
            <a:off x="3088639" y="1307486"/>
            <a:ext cx="2565927" cy="15870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129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46CFF4B-1E4D-4133-89B6-2011C4470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t="1141" r="345" b="982"/>
          <a:stretch/>
        </p:blipFill>
        <p:spPr>
          <a:xfrm>
            <a:off x="42041" y="204952"/>
            <a:ext cx="12107918" cy="645860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DABD764-E441-4DE2-953D-6071365E6A33}"/>
              </a:ext>
            </a:extLst>
          </p:cNvPr>
          <p:cNvSpPr/>
          <p:nvPr/>
        </p:nvSpPr>
        <p:spPr>
          <a:xfrm>
            <a:off x="324418" y="1402079"/>
            <a:ext cx="11652120" cy="38608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494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대형, 화면, 컴퓨터이(가) 표시된 사진&#10;&#10;자동 생성된 설명">
            <a:extLst>
              <a:ext uri="{FF2B5EF4-FFF2-40B4-BE49-F238E27FC236}">
                <a16:creationId xmlns:a16="http://schemas.microsoft.com/office/drawing/2014/main" id="{709AD8BE-0C4F-433D-8673-7747D79C6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77"/>
            <a:ext cx="12192000" cy="65986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CFEF0AA-B5A1-41B4-9DC3-7BC0E4C51FE8}"/>
              </a:ext>
            </a:extLst>
          </p:cNvPr>
          <p:cNvSpPr/>
          <p:nvPr/>
        </p:nvSpPr>
        <p:spPr>
          <a:xfrm>
            <a:off x="4953400" y="1405091"/>
            <a:ext cx="784718" cy="499057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901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E7FA315-38C7-48EB-AE9B-A7DB69724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32" y="0"/>
            <a:ext cx="6379535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3BCF8C-A11D-4D63-9317-5A97A889ABEA}"/>
              </a:ext>
            </a:extLst>
          </p:cNvPr>
          <p:cNvSpPr/>
          <p:nvPr/>
        </p:nvSpPr>
        <p:spPr>
          <a:xfrm>
            <a:off x="3077110" y="1833936"/>
            <a:ext cx="5193587" cy="13870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186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4A1F1A2-87DF-41CA-93D8-4A85889C8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194" y="0"/>
            <a:ext cx="6355612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0984CF6-49CA-40B8-9B66-38890B87AF42}"/>
              </a:ext>
            </a:extLst>
          </p:cNvPr>
          <p:cNvSpPr/>
          <p:nvPr/>
        </p:nvSpPr>
        <p:spPr>
          <a:xfrm>
            <a:off x="2918193" y="1489752"/>
            <a:ext cx="2999721" cy="16438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084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F9319FA-DBEC-41A7-A7D3-DFFD797CF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194" y="0"/>
            <a:ext cx="6355612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2286274-71C6-406F-A007-AC1077FFEE8F}"/>
              </a:ext>
            </a:extLst>
          </p:cNvPr>
          <p:cNvSpPr/>
          <p:nvPr/>
        </p:nvSpPr>
        <p:spPr>
          <a:xfrm>
            <a:off x="3026072" y="2871626"/>
            <a:ext cx="2999721" cy="16438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643175-C06B-4C8C-A66A-1E85A3C1C70B}"/>
              </a:ext>
            </a:extLst>
          </p:cNvPr>
          <p:cNvSpPr/>
          <p:nvPr/>
        </p:nvSpPr>
        <p:spPr>
          <a:xfrm>
            <a:off x="5563789" y="852755"/>
            <a:ext cx="1006536" cy="16438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221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0</Words>
  <Application>Microsoft Office PowerPoint</Application>
  <PresentationFormat>와이드스크린</PresentationFormat>
  <Paragraphs>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YeaJIn</dc:creator>
  <cp:lastModifiedBy>Kim YeaJIn</cp:lastModifiedBy>
  <cp:revision>34</cp:revision>
  <dcterms:created xsi:type="dcterms:W3CDTF">2020-09-21T09:43:01Z</dcterms:created>
  <dcterms:modified xsi:type="dcterms:W3CDTF">2020-09-28T12:19:35Z</dcterms:modified>
</cp:coreProperties>
</file>